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30278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95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70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33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68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26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750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1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40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04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19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6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74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9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74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73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20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68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4039" y="3276706"/>
            <a:ext cx="4077072" cy="2970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760" y="2616424"/>
            <a:ext cx="2836462" cy="42910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83768" y="481721"/>
            <a:ext cx="42979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Выпускной!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19418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 «А»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2232991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4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«Б»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44475" y="787973"/>
            <a:ext cx="4562998" cy="6676700"/>
          </a:xfrm>
        </p:spPr>
      </p:pic>
    </p:spTree>
    <p:extLst>
      <p:ext uri="{BB962C8B-B14F-4D97-AF65-F5344CB8AC3E}">
        <p14:creationId xmlns:p14="http://schemas.microsoft.com/office/powerpoint/2010/main" xmlns="" val="307837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59655" y="844803"/>
            <a:ext cx="4681296" cy="6825357"/>
          </a:xfrm>
        </p:spPr>
      </p:pic>
    </p:spTree>
    <p:extLst>
      <p:ext uri="{BB962C8B-B14F-4D97-AF65-F5344CB8AC3E}">
        <p14:creationId xmlns:p14="http://schemas.microsoft.com/office/powerpoint/2010/main" xmlns="" val="154127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529052" y="513930"/>
            <a:ext cx="4243958" cy="7337795"/>
          </a:xfrm>
        </p:spPr>
      </p:pic>
    </p:spTree>
    <p:extLst>
      <p:ext uri="{BB962C8B-B14F-4D97-AF65-F5344CB8AC3E}">
        <p14:creationId xmlns:p14="http://schemas.microsoft.com/office/powerpoint/2010/main" xmlns="" val="23548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117235" y="589074"/>
            <a:ext cx="3434461" cy="7133115"/>
          </a:xfrm>
        </p:spPr>
      </p:pic>
    </p:spTree>
    <p:extLst>
      <p:ext uri="{BB962C8B-B14F-4D97-AF65-F5344CB8AC3E}">
        <p14:creationId xmlns:p14="http://schemas.microsoft.com/office/powerpoint/2010/main" xmlns="" val="332993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b="1" i="1" u="sng" dirty="0" smtClean="0">
                <a:solidFill>
                  <a:srgbClr val="FF0000"/>
                </a:solidFill>
                <a:latin typeface="Monotype Corsiva" pitchFamily="66" charset="0"/>
              </a:rPr>
              <a:t>Учили  нас  любить  свой  край…</a:t>
            </a:r>
            <a:endParaRPr lang="ru-RU" sz="3800" b="1" i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AM002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426" y="2667000"/>
            <a:ext cx="5928610" cy="33321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72816"/>
            <a:ext cx="6614203" cy="4658395"/>
          </a:xfrm>
        </p:spPr>
      </p:pic>
    </p:spTree>
    <p:extLst>
      <p:ext uri="{BB962C8B-B14F-4D97-AF65-F5344CB8AC3E}">
        <p14:creationId xmlns:p14="http://schemas.microsoft.com/office/powerpoint/2010/main" xmlns="" val="15222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93243"/>
            <a:ext cx="5755580" cy="431668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617" y="1916832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Первый звонок!</a:t>
            </a:r>
            <a:endParaRPr lang="ru-RU" sz="4800" b="1" i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7703580" cy="504056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Мы теперь ученики!</a:t>
            </a:r>
            <a:endParaRPr lang="ru-RU" sz="5400" b="1" i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Безымянный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9901" y="1844824"/>
            <a:ext cx="7291482" cy="48736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1324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Первый  класс!</a:t>
            </a:r>
            <a:endParaRPr lang="ru-RU" sz="4400" b="1" i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16" y="2667000"/>
            <a:ext cx="2687831" cy="3332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729856" y="461688"/>
            <a:ext cx="5531887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04667" cy="19812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86075" y="766726"/>
            <a:ext cx="4270352" cy="6699301"/>
          </a:xfrm>
        </p:spPr>
      </p:pic>
    </p:spTree>
    <p:extLst>
      <p:ext uri="{BB962C8B-B14F-4D97-AF65-F5344CB8AC3E}">
        <p14:creationId xmlns:p14="http://schemas.microsoft.com/office/powerpoint/2010/main" xmlns="" val="327309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737067" y="1141613"/>
            <a:ext cx="4194797" cy="6321300"/>
          </a:xfrm>
        </p:spPr>
      </p:pic>
    </p:spTree>
    <p:extLst>
      <p:ext uri="{BB962C8B-B14F-4D97-AF65-F5344CB8AC3E}">
        <p14:creationId xmlns:p14="http://schemas.microsoft.com/office/powerpoint/2010/main" xmlns="" val="73256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334683" y="1057806"/>
            <a:ext cx="4719565" cy="6437618"/>
          </a:xfrm>
        </p:spPr>
      </p:pic>
    </p:spTree>
    <p:extLst>
      <p:ext uri="{BB962C8B-B14F-4D97-AF65-F5344CB8AC3E}">
        <p14:creationId xmlns:p14="http://schemas.microsoft.com/office/powerpoint/2010/main" xmlns="" val="375338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380364" y="1084132"/>
            <a:ext cx="4439877" cy="6249293"/>
          </a:xfrm>
        </p:spPr>
      </p:pic>
    </p:spTree>
    <p:extLst>
      <p:ext uri="{BB962C8B-B14F-4D97-AF65-F5344CB8AC3E}">
        <p14:creationId xmlns:p14="http://schemas.microsoft.com/office/powerpoint/2010/main" xmlns="" val="104756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564747" y="1144998"/>
            <a:ext cx="4539437" cy="6371140"/>
          </a:xfrm>
        </p:spPr>
      </p:pic>
    </p:spTree>
    <p:extLst>
      <p:ext uri="{BB962C8B-B14F-4D97-AF65-F5344CB8AC3E}">
        <p14:creationId xmlns:p14="http://schemas.microsoft.com/office/powerpoint/2010/main" xmlns="" val="558859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183</TotalTime>
  <Words>26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Параллакс</vt:lpstr>
      <vt:lpstr>Слайд 1</vt:lpstr>
      <vt:lpstr>Первый звонок!</vt:lpstr>
      <vt:lpstr>Мы теперь ученики!</vt:lpstr>
      <vt:lpstr>Первый  класс!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Учили  нас  любить  свой  край…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Выпускной 4«А»  4«Б»</dc:title>
  <dc:creator>СЕРВЕР</dc:creator>
  <cp:lastModifiedBy>Пользователь</cp:lastModifiedBy>
  <cp:revision>17</cp:revision>
  <dcterms:created xsi:type="dcterms:W3CDTF">2015-05-19T10:33:28Z</dcterms:created>
  <dcterms:modified xsi:type="dcterms:W3CDTF">2016-02-04T08:11:48Z</dcterms:modified>
</cp:coreProperties>
</file>